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854" y="-1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25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36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83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2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17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344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442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8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004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9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30A0-09DA-4743-AC3D-4FA35B3FFD60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65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162" y="163484"/>
            <a:ext cx="46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ด่านศุลกากร</a:t>
            </a:r>
            <a:r>
              <a:rPr lang="th-TH" sz="3600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ประจวบคีรีขันธ์</a:t>
            </a:r>
            <a:endParaRPr lang="th-TH" sz="32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925" y="548205"/>
            <a:ext cx="48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Prachuap</a:t>
            </a:r>
            <a:r>
              <a:rPr lang="en-US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Khiri</a:t>
            </a:r>
            <a:r>
              <a:rPr lang="en-US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Khan Customs House</a:t>
            </a:r>
            <a:endParaRPr lang="th-TH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38" y="2260406"/>
            <a:ext cx="6411432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75538" y="2324268"/>
            <a:ext cx="6411432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384162" y="9313206"/>
            <a:ext cx="549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ประชาสัมพันธ์ ด่านศุลกากรประจวบคีรีขันธ์   โทร.032-611383 </a:t>
            </a:r>
            <a:endParaRPr lang="th-TH" sz="1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5" y="9286538"/>
            <a:ext cx="396000" cy="396000"/>
          </a:xfrm>
          <a:prstGeom prst="rect">
            <a:avLst/>
          </a:prstGeom>
        </p:spPr>
      </p:pic>
      <p:pic>
        <p:nvPicPr>
          <p:cNvPr id="14" name="Picture 2" descr="customs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3" y="130562"/>
            <a:ext cx="548418" cy="9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__2328173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/>
          <a:stretch/>
        </p:blipFill>
        <p:spPr bwMode="auto">
          <a:xfrm>
            <a:off x="410991" y="1061763"/>
            <a:ext cx="1194309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29" y="1076013"/>
            <a:ext cx="1343836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69" y="1061763"/>
            <a:ext cx="1199729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91" y="1108458"/>
            <a:ext cx="1357484" cy="996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568826" y="4954816"/>
            <a:ext cx="3041842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12 กันยายนน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2565  เวลา 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13.30 น.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ด่านศุลกากรประจวบคีรีขันธ์  นำโดย  นางไพลิน  พืชผล  ผอ.</a:t>
            </a:r>
            <a:r>
              <a:rPr lang="th-TH" sz="2000" b="1" dirty="0" err="1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สค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ศ. พร้อมนายไพโรจน์  ฉันทวุฒิ  หน.</a:t>
            </a:r>
            <a:r>
              <a:rPr lang="th-TH" sz="2000" b="1" dirty="0" err="1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ฝบศ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.2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ส่งมอบบุหรี่ต่างประเทศของกลาง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ซึ่ง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คดีถึงที่สุดแล้ว จำนวน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70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แฟ้มคดี รวม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185,280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มวน ให้แก่ สถานีพัฒนาที่ดินประจวบคีรีขันธ์ เพื่อนำไปเป็นส่วนประกอบใน</a:t>
            </a:r>
            <a:r>
              <a:rPr lang="th-TH" sz="2000" b="1" dirty="0" err="1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การทำ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สารป้องกันแมลง ร่วมกับสารเร่ง พด.7 แจกจ่ายให้กับกลุ่ม</a:t>
            </a:r>
            <a:r>
              <a:rPr lang="th-TH" sz="2000" b="1" spc="-100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เกษตรเป็นการสาธารณะ โดยมีนายทองสืบ  </a:t>
            </a:r>
            <a:r>
              <a:rPr lang="th-TH" sz="20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ทองสุข นักวิชาการเกษตร เป็นผู้รับมอบบุหรี่ของกลางดังกล่าว</a:t>
            </a:r>
            <a:endParaRPr lang="th-TH" sz="20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4" y="2461506"/>
            <a:ext cx="3000375" cy="2249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14" y="2476216"/>
            <a:ext cx="3001354" cy="225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1" y="4960857"/>
            <a:ext cx="2886023" cy="38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101</Words>
  <Application>Microsoft Office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TH NiramitIT๙</vt:lpstr>
      <vt:lpstr>TH SarabunIT๙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Bunaur Khieoprosoet</dc:creator>
  <cp:lastModifiedBy>Bunaur Khieoprosoet</cp:lastModifiedBy>
  <cp:revision>50</cp:revision>
  <cp:lastPrinted>2021-03-24T01:42:44Z</cp:lastPrinted>
  <dcterms:created xsi:type="dcterms:W3CDTF">2021-03-20T01:33:14Z</dcterms:created>
  <dcterms:modified xsi:type="dcterms:W3CDTF">2022-09-12T09:00:04Z</dcterms:modified>
</cp:coreProperties>
</file>